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6858000" cy="9144000"/>
  <p:embeddedFontLst>
    <p:embeddedFont>
      <p:font typeface="Lato" panose="020F0502020204030203" pitchFamily="34" charset="0"/>
      <p:regular r:id="rId6"/>
      <p:bold r:id="rId7"/>
      <p:italic r:id="rId8"/>
      <p:boldItalic r:id="rId9"/>
    </p:embeddedFont>
    <p:embeddedFont>
      <p:font typeface="Montserrat" panose="00000500000000000000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png>
</file>

<file path=ppt/media/image2.g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772198645a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772198645a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772198645a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772198645a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Splitter 50/50</a:t>
            </a:r>
            <a:endParaRPr b="1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30060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Eduardo Augusto Victor Souza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Ivan Prearo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6"/>
                </a:solidFill>
              </a:rPr>
              <a:t>Motivação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141" name="Google Shape;141;p14" title="Regiao de interesse.png"/>
          <p:cNvPicPr preferRelativeResize="0"/>
          <p:nvPr/>
        </p:nvPicPr>
        <p:blipFill rotWithShape="1">
          <a:blip r:embed="rId3">
            <a:alphaModFix/>
          </a:blip>
          <a:srcRect l="3569" t="5811" r="8949"/>
          <a:stretch/>
        </p:blipFill>
        <p:spPr>
          <a:xfrm>
            <a:off x="5048450" y="1262375"/>
            <a:ext cx="3633528" cy="293395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142" name="Google Shape;142;p14" title="Animacao delta beta.gif"/>
          <p:cNvPicPr preferRelativeResize="0"/>
          <p:nvPr/>
        </p:nvPicPr>
        <p:blipFill rotWithShape="1">
          <a:blip r:embed="rId4">
            <a:alphaModFix/>
          </a:blip>
          <a:srcRect l="1431" t="6103" r="7402"/>
          <a:stretch/>
        </p:blipFill>
        <p:spPr>
          <a:xfrm>
            <a:off x="837875" y="1262375"/>
            <a:ext cx="3798174" cy="2933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/>
          <p:nvPr/>
        </p:nvSpPr>
        <p:spPr>
          <a:xfrm>
            <a:off x="837875" y="4326075"/>
            <a:ext cx="7844100" cy="60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2050" y="4486300"/>
            <a:ext cx="4229774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4"/>
          <p:cNvSpPr txBox="1"/>
          <p:nvPr/>
        </p:nvSpPr>
        <p:spPr>
          <a:xfrm>
            <a:off x="5655875" y="587500"/>
            <a:ext cx="3026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Caso de perturbação uniforme</a:t>
            </a:r>
            <a:endParaRPr sz="13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accent6"/>
                </a:solidFill>
              </a:rPr>
              <a:t>Estratégia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51" name="Google Shape;151;p15"/>
          <p:cNvSpPr txBox="1">
            <a:spLocks noGrp="1"/>
          </p:cNvSpPr>
          <p:nvPr>
            <p:ph type="body" idx="1"/>
          </p:nvPr>
        </p:nvSpPr>
        <p:spPr>
          <a:xfrm>
            <a:off x="951433" y="1035300"/>
            <a:ext cx="8057100" cy="3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400" dirty="0"/>
              <a:t>Resolver os modos de um guia retangular dielétrico (sistema individual).</a:t>
            </a:r>
            <a:endParaRPr sz="1400"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400" dirty="0"/>
              <a:t>Fixar o comprimento de onda em 1550nm (</a:t>
            </a:r>
            <a:r>
              <a:rPr lang="pt-BR" sz="1400" dirty="0" err="1"/>
              <a:t>telecom</a:t>
            </a:r>
            <a:r>
              <a:rPr lang="pt-BR" sz="1400" dirty="0"/>
              <a:t>) e considerar apenas o modo TE0  e resolver o problema acoplado.</a:t>
            </a:r>
            <a:endParaRPr sz="1400"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400" dirty="0"/>
              <a:t>Calcular a função de transferência e explorar sua dependência do comprimento de interação.</a:t>
            </a:r>
            <a:endParaRPr sz="1400"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400" dirty="0"/>
              <a:t>Estudar a mudança no máximo de transferência variando o gap entre os guias idênticos e o comprimento de interação.</a:t>
            </a:r>
            <a:endParaRPr sz="1400"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400" dirty="0" err="1"/>
              <a:t>Optimizar</a:t>
            </a:r>
            <a:r>
              <a:rPr lang="pt-BR" sz="1400" dirty="0"/>
              <a:t> o gap e o comprimento de interação para obter </a:t>
            </a:r>
            <a:r>
              <a:rPr lang="pt-BR" sz="1400" dirty="0" err="1"/>
              <a:t>beam</a:t>
            </a:r>
            <a:r>
              <a:rPr lang="pt-BR" sz="1400" dirty="0"/>
              <a:t> </a:t>
            </a:r>
            <a:r>
              <a:rPr lang="pt-BR" sz="1400" dirty="0" err="1"/>
              <a:t>splitter</a:t>
            </a:r>
            <a:r>
              <a:rPr lang="pt-BR" sz="1400" dirty="0"/>
              <a:t> 50:50.</a:t>
            </a:r>
            <a:endParaRPr sz="1400"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400" dirty="0"/>
              <a:t>Repetir os estudos anteriores no intervalo de 1500nm a 1600nm (100nm de </a:t>
            </a:r>
            <a:r>
              <a:rPr lang="pt-BR" sz="1400" dirty="0" err="1"/>
              <a:t>span</a:t>
            </a:r>
            <a:r>
              <a:rPr lang="pt-BR" sz="1400" dirty="0"/>
              <a:t>).</a:t>
            </a:r>
            <a:endParaRPr sz="1400"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400" dirty="0"/>
              <a:t>Repetir a análise para guias diferentes,  e em especial o caso em que o guia perturbativo tem o dobro de largura do guia com potência de entrada.</a:t>
            </a:r>
            <a:endParaRPr sz="1400"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 sz="1400" dirty="0"/>
              <a:t>Verificar o acoplamento de outros modos para os casos estudados.</a:t>
            </a:r>
            <a:endParaRPr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151</Words>
  <Application>Microsoft Office PowerPoint</Application>
  <PresentationFormat>Apresentação na tela (16:9)</PresentationFormat>
  <Paragraphs>14</Paragraphs>
  <Slides>3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Lato</vt:lpstr>
      <vt:lpstr>Montserrat</vt:lpstr>
      <vt:lpstr>Arial</vt:lpstr>
      <vt:lpstr>Focus</vt:lpstr>
      <vt:lpstr>Splitter 50/50 </vt:lpstr>
      <vt:lpstr>Motivação</vt:lpstr>
      <vt:lpstr>Estratégia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Eduardo Augusto Victor Souza</cp:lastModifiedBy>
  <cp:revision>2</cp:revision>
  <dcterms:modified xsi:type="dcterms:W3CDTF">2025-08-22T11:03:56Z</dcterms:modified>
</cp:coreProperties>
</file>